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  <p:cmAuthor id="7" name="Rachel Williams" initials="RW" lastIdx="0" clrIdx="6"/>
  <p:cmAuthor id="8" name="Nina Makojnik" initials="NM" lastIdx="0" clrIdx="7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1" d="100"/>
          <a:sy n="111" d="100"/>
        </p:scale>
        <p:origin x="324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microsoft.com/office/2016/11/relationships/changesInfo" Target="changesInfos/changesInfo1.xml" /><Relationship Id="rId1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0.28</c:v>
                </c:pt>
                <c:pt idx="2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0.46</c:v>
                </c:pt>
                <c:pt idx="1">
                  <c:v>0.41</c:v>
                </c:pt>
                <c:pt idx="2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0.66</c:v>
                </c:pt>
                <c:pt idx="1">
                  <c:v>0.27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0.32</c:v>
                </c:pt>
                <c:pt idx="2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0.36</c:v>
                </c:pt>
                <c:pt idx="1">
                  <c:v>0.41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0.19</c:v>
                </c:pt>
                <c:pt idx="1">
                  <c:v>0.18</c:v>
                </c:pt>
                <c:pt idx="2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0.17</c:v>
                </c:pt>
                <c:pt idx="1">
                  <c:v>0.23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0.44</c:v>
                </c:pt>
                <c:pt idx="2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0.78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0.96</c:v>
                </c:pt>
                <c:pt idx="1">
                  <c:v>0.96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0.36</c:v>
                </c:pt>
                <c:pt idx="1">
                  <c:v>0.41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0.58</c:v>
                </c:pt>
                <c:pt idx="1">
                  <c:v>0.33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14/05/2024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C82024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C82024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Spinney Hill Medical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143 St Saviours Road, Leicester, LE5 3HX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476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C82024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https://gp-patient.co.uk/PatientExperiences?practicecode=C82024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Spinney Hill Medical Centre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75%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39%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37%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Spinney Hill Medical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143 St Saviours Road, Leicester, LE5 3HX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C82024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88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476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https://gp-patient.co.uk/PatientExperiences?practicecode=C82024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Spinney Hill Medical Centre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89%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87%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94%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88%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Jack Putt</cp:lastModifiedBy>
  <cp:revision>233</cp:revision>
  <dcterms:created xsi:type="dcterms:W3CDTF">2022-02-15T10:00:54Z</dcterms:created>
  <dcterms:modified xsi:type="dcterms:W3CDTF">2024-07-11T12:32:03Z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