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CE87-042C-C8E2-E50F-7B063D605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7E0DE-B187-0A25-D776-6DAB2E111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28177-42B9-2390-2305-38A62D95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BBB3-5073-F92D-0B38-79FCCF01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24F9-6628-A46D-AE0F-77B02E41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D063-E07A-EBCB-E402-FDCADD54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5D11D-B769-4841-EB02-1296FA19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928D-5299-82D3-C059-521B8AA8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AD934-DF5C-9336-7786-F9EECCC3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6840-92B7-8CF8-5B71-573B18DD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1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7EC2A-6BF9-949F-47BF-CB1EFE09A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BF137-BBDC-6DE0-3287-04E035C5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5F32C-1EB3-7474-F444-F80ACA51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8983-2042-E593-0450-E7092706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1FE9A-CAB7-AF07-717B-1B4047F1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3B9C-5535-91E8-7E10-95D9754E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937A-2923-AFC7-194F-16918F97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D778-8047-E016-8F44-B07D212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EBAA-C618-6128-B1F5-AE4A365B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A6CE-F3D8-1DB3-1DB0-5CC67083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DE7B-7E4E-771E-DB33-BA8F66D3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BC945-183D-7E28-6644-DEA5A6833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5889-FD05-7C66-12DA-16EA2382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4A924-6E11-05BC-91AE-E7BD517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5B34-E0BD-F8C1-61E4-EAAB1AE1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5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D960-F016-CD4F-B040-F0FE544D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210A-6F54-0270-4C0F-DA4797915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F852E-C5E5-4B03-5713-84B9ECE9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087C-555F-8439-599A-A68CE073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76BD-C22F-F58D-DD71-1759D9C4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3DD05-65AB-8E5E-7315-64F01A13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9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3209-8E2F-21AE-89EC-322A95E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40E7-6A41-B500-3C4A-B83C721C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B8E1C-1F61-00ED-811F-71C7965B8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EE2CE-1931-4586-DA67-0B0EAB203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78F4E-D980-7A9B-4EDC-EF338372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13576-338D-4D45-BBDF-3F984539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7F8E4-4E2A-2216-12F8-51938FEB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89F00-8FEF-4DB2-9989-97290034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6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17CF-2B1E-2D85-C3EF-C75C9CBA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541D0-46F0-CE0B-5E4D-8DC5AFBB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53F5F-4ACF-B191-D778-D420E78B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E049E-6FB8-18ED-8E12-D0188FE6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00C70-64ED-37CA-D5D0-7CC7DE86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29089-2CAE-370C-F593-3AECCB1C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C2CA-6119-BC88-109D-0FD53267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0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54CD-1899-0080-C6C4-7D655FF1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4234-4BA0-5AA6-09C7-1874A082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9E316-C3C9-0BA1-61BD-42440A3D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12B80-7CEF-358F-47DB-8F6D374D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2D92C-7E6F-34FC-71C6-FD36624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A59E4-88CE-31AD-6757-F36941F7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9960-735E-F449-5C6C-D14F6950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C9259-6F57-0C8A-280C-6E3C59964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54175-458E-4D2D-CD02-EB4FBA661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F964C-2988-5A78-C6E5-AFDEFD91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89D89-482D-6633-F2B9-D678FE95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88AD5-56FA-8D6F-0684-E7EBAA97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8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C8C62-51EA-6967-20D9-5675572F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5BBF0-519F-1711-848A-77AD31FF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4C9B-2984-012F-E684-70597325D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BFBF2-7FC4-4036-B4A3-4B377364D95C}" type="datetimeFigureOut">
              <a:rPr lang="en-GB" smtClean="0"/>
              <a:t>11/01/2025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9099-141A-4478-24E9-B9C3C3656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6820-37FD-7227-B497-A8938BE60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0FFDE1-267E-489E-B26A-7B60092B0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D7CA-CE8B-32AD-8CA4-7E9224DB6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38"/>
            <a:ext cx="9144000" cy="2578100"/>
          </a:xfrm>
        </p:spPr>
        <p:txBody>
          <a:bodyPr>
            <a:normAutofit/>
          </a:bodyPr>
          <a:lstStyle/>
          <a:p>
            <a:r>
              <a:rPr lang="en-GB" b="1" dirty="0"/>
              <a:t>GP PATIENT SURVEY </a:t>
            </a:r>
            <a:br>
              <a:rPr lang="en-GB" b="1" dirty="0"/>
            </a:br>
            <a:r>
              <a:rPr lang="en-GB" sz="3100" b="1" dirty="0"/>
              <a:t>2024 (ICS &amp; NATIONAL)</a:t>
            </a:r>
            <a:br>
              <a:rPr lang="en-GB" sz="6000" b="1" dirty="0"/>
            </a:br>
            <a:r>
              <a:rPr lang="en-GB" sz="1800" dirty="0"/>
              <a:t>Published: 11</a:t>
            </a:r>
            <a:r>
              <a:rPr lang="en-GB" sz="1800" baseline="30000" dirty="0"/>
              <a:t>th</a:t>
            </a:r>
            <a:r>
              <a:rPr lang="en-GB" sz="1800" dirty="0"/>
              <a:t> July 2024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61234-8C3D-0DB6-1E33-8212B8AC2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300" y="2911476"/>
            <a:ext cx="9423400" cy="2798762"/>
          </a:xfrm>
        </p:spPr>
        <p:txBody>
          <a:bodyPr>
            <a:normAutofit fontScale="70000" lnSpcReduction="20000"/>
          </a:bodyPr>
          <a:lstStyle/>
          <a:p>
            <a:endParaRPr lang="en-GB" sz="4400" dirty="0"/>
          </a:p>
          <a:p>
            <a:r>
              <a:rPr lang="en-GB" sz="3000" b="1" dirty="0"/>
              <a:t>COMPARISON BETWEEN</a:t>
            </a:r>
          </a:p>
          <a:p>
            <a:endParaRPr lang="en-GB" sz="3000" dirty="0"/>
          </a:p>
          <a:p>
            <a:pPr algn="l"/>
            <a:r>
              <a:rPr lang="en-GB" sz="3000" dirty="0"/>
              <a:t>SHMC			- 476 Surveys sent &gt; 88 replied &gt; 18% completion rate</a:t>
            </a:r>
          </a:p>
          <a:p>
            <a:pPr algn="l"/>
            <a:r>
              <a:rPr lang="en-GB" sz="3000" dirty="0"/>
              <a:t>EPMC			- 376 Surveys sent &gt; 90 replied &gt; 24% completion rate</a:t>
            </a:r>
          </a:p>
          <a:p>
            <a:pPr algn="l"/>
            <a:r>
              <a:rPr lang="en-GB" sz="3000"/>
              <a:t>CHARNWOOD </a:t>
            </a:r>
            <a:r>
              <a:rPr lang="en-GB" sz="3000" dirty="0"/>
              <a:t>		- 452 Surveys sent &gt; 111 replied &gt; 25% completion rate</a:t>
            </a:r>
          </a:p>
        </p:txBody>
      </p:sp>
    </p:spTree>
    <p:extLst>
      <p:ext uri="{BB962C8B-B14F-4D97-AF65-F5344CB8AC3E}">
        <p14:creationId xmlns:p14="http://schemas.microsoft.com/office/powerpoint/2010/main" val="328598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3C982-AB62-40D3-4A57-F0BB35EE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95262"/>
            <a:ext cx="90773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2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FFCE6-677E-90A7-A2A8-7C0F7DC1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1" y="425350"/>
            <a:ext cx="8601692" cy="61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FFB80-176C-673F-F0E6-B6E9D4E4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61950"/>
            <a:ext cx="91059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0AA7D-7488-2AD6-2C86-DF02E292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52387"/>
            <a:ext cx="91059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D0ECF-0760-BA94-7790-6CB7EDF2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34" y="0"/>
            <a:ext cx="8940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B519B-F89C-F45A-0C8A-F2739706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70" y="0"/>
            <a:ext cx="8965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9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ECC1D-9CB7-ACA4-D708-37F2BE60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09575"/>
            <a:ext cx="91059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F7CF4-0DEB-924D-8A02-E31B55CE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409575"/>
            <a:ext cx="90773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012A6-D286-5E60-1174-B39FC22F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90500"/>
            <a:ext cx="91154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14387-3917-86A9-5913-5D8BD7B2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623887"/>
            <a:ext cx="91249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4D8C1-7C1D-6B46-FC25-C83B30F0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2" y="330200"/>
            <a:ext cx="8808135" cy="64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4D7C-12D9-93E8-F83F-5768052E47EB}"/>
              </a:ext>
            </a:extLst>
          </p:cNvPr>
          <p:cNvSpPr txBox="1">
            <a:spLocks/>
          </p:cNvSpPr>
          <p:nvPr/>
        </p:nvSpPr>
        <p:spPr>
          <a:xfrm>
            <a:off x="1524000" y="203199"/>
            <a:ext cx="9144000" cy="107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OVERALL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E8FCE-5D5C-9B6E-9A49-C0C19425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777876"/>
            <a:ext cx="9096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4D7C-12D9-93E8-F83F-5768052E47EB}"/>
              </a:ext>
            </a:extLst>
          </p:cNvPr>
          <p:cNvSpPr txBox="1">
            <a:spLocks/>
          </p:cNvSpPr>
          <p:nvPr/>
        </p:nvSpPr>
        <p:spPr>
          <a:xfrm>
            <a:off x="1524000" y="203199"/>
            <a:ext cx="9144000" cy="107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YOUR HEALTH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50800-8CE1-3666-ADB2-FEEAADB6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818568"/>
            <a:ext cx="8172450" cy="58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8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499A5F-C9BC-6385-801A-558BD9A4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95287"/>
            <a:ext cx="90392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8037C-3053-126E-E89D-495325AC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85762"/>
            <a:ext cx="90773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9F4E7F-F2A0-C3DF-2479-DAB2828B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81012"/>
            <a:ext cx="90678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5BDE0-7371-7643-2B11-A2CE22FC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57187"/>
            <a:ext cx="91344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248EA-FE24-36C5-443B-4F1A67A4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00025"/>
            <a:ext cx="90678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FAB16-B75E-69F3-A73B-49944B56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85775"/>
            <a:ext cx="9067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5A7AE-CC4B-01F0-AC51-196EC717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00037"/>
            <a:ext cx="91344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GP PATIENT SURVEY  2024 (ICS &amp; NATIONAL) Published: 11th July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PATIENT SURVEY </dc:title>
  <dc:creator>PANCHOLI, Pritesh (SPINNEY HILL MEDICAL CENTRE)</dc:creator>
  <cp:lastModifiedBy>PANCHOLI, Pritesh (SPINNEY HILL MEDICAL CENTRE)</cp:lastModifiedBy>
  <cp:revision>5</cp:revision>
  <dcterms:created xsi:type="dcterms:W3CDTF">2024-07-11T12:42:41Z</dcterms:created>
  <dcterms:modified xsi:type="dcterms:W3CDTF">2025-01-11T13:14:42Z</dcterms:modified>
</cp:coreProperties>
</file>